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843793"/>
            <a:ext cx="8825658" cy="3329581"/>
          </a:xfrm>
        </p:spPr>
        <p:txBody>
          <a:bodyPr/>
          <a:lstStyle/>
          <a:p>
            <a:r>
              <a:rPr lang="ru-RU" dirty="0" smtClean="0"/>
              <a:t>Как не стать жертвой мошенников?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Прокуратура октябрьского района г. </a:t>
            </a:r>
            <a:r>
              <a:rPr lang="ru-RU" dirty="0" err="1" smtClean="0"/>
              <a:t>уфы</a:t>
            </a:r>
            <a:r>
              <a:rPr lang="ru-RU" dirty="0" smtClean="0"/>
              <a:t> разъясняет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875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8771" y="487729"/>
            <a:ext cx="8946541" cy="2543796"/>
          </a:xfrm>
        </p:spPr>
        <p:txBody>
          <a:bodyPr/>
          <a:lstStyle/>
          <a:p>
            <a:r>
              <a:rPr lang="ru-RU" dirty="0"/>
              <a:t>В связи с тенденцией увеличения количества мошенничества общеуголовной направленности, в том числе с использованием информационно-телекоммуникационных технологий среди незащищенных слоев населения и лиц преклонного возраста, </a:t>
            </a:r>
            <a:r>
              <a:rPr lang="ru-RU" dirty="0" smtClean="0"/>
              <a:t>прокуратура Октябрьского района г. Уфы Республики Башкортостан доводит </a:t>
            </a:r>
            <a:r>
              <a:rPr lang="ru-RU" dirty="0"/>
              <a:t>до сведения граждан простые правила защиты от телефонных мошенников (особенно пожилым):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078" y="2883243"/>
            <a:ext cx="52419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6836" y="1253848"/>
            <a:ext cx="4967975" cy="47680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1.       Службе безопасности банка не требуется получать от клиента никакой дополнительной информации (у них она и так есть). Сотрудники банка в состоянии самостоятельно при остановить движение средств по карте, если транзакции им покажутся подозрительными</a:t>
            </a:r>
            <a:r>
              <a:rPr lang="ru-RU" dirty="0" smtClean="0"/>
              <a:t>.</a:t>
            </a:r>
          </a:p>
          <a:p>
            <a:r>
              <a:rPr lang="ru-RU" dirty="0"/>
              <a:t>2. Если вам по телефону представляются сотрудником банка или полицейским, всегда считайте, что общаетесь с мошенником (в 99,999% случаев это соответствует действительности).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702" y="1647568"/>
            <a:ext cx="4597034" cy="30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3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7983" y="1113805"/>
            <a:ext cx="5684666" cy="46114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3.       Когда кто-то представляется вам сотрудником службы безопасности банка, смело кладите трубку и перезванивайте по номеру на банковской карте. Если вам действительно звонил представитель банка - вас соединят с ним.</a:t>
            </a:r>
          </a:p>
          <a:p>
            <a:endParaRPr lang="ru-RU" dirty="0"/>
          </a:p>
          <a:p>
            <a:r>
              <a:rPr lang="ru-RU" dirty="0"/>
              <a:t>4.       Банк никогда не будет просить вас сделать что - то через банкомат. Настоящие сотрудники банка пригласят вас в свой ближайший офис. Если вас просят сходить к банкомату и совершить там какое-то действие – это……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07" y="1824294"/>
            <a:ext cx="3968136" cy="264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3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2361" y="1468031"/>
            <a:ext cx="5330439" cy="407603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5.       Сотрудники полиции (и других силовых ведомств) никогда не привлекают граждан к оперативно-розыскным мероприятиям по телефону. Всегда организуется личная встреча.</a:t>
            </a:r>
          </a:p>
          <a:p>
            <a:endParaRPr lang="ru-RU" dirty="0"/>
          </a:p>
          <a:p>
            <a:r>
              <a:rPr lang="ru-RU" dirty="0"/>
              <a:t>6.       Ни в коем случае никогда не переводите деньги, следуя рекомендациям по телефону. Не сообщайте собеседнику ни код из СМС, ни данные вашей карты. Попросить сообщить код может лишь сотрудник банка в офисе (в таком СМС будет указано, что код следует сообщить сотруднику банка).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56" y="1746610"/>
            <a:ext cx="4633362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6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133" y="1122043"/>
            <a:ext cx="5742331" cy="438083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7.       Для оформления карт с повышенным </a:t>
            </a:r>
            <a:r>
              <a:rPr lang="ru-RU" dirty="0" err="1"/>
              <a:t>кэшбэком</a:t>
            </a:r>
            <a:r>
              <a:rPr lang="ru-RU" dirty="0"/>
              <a:t>, выгодных условиях вклада и прочих заманчивых предложений не требуются личные данные, реквизиты банковской карты и сообщение кода из СМС. Если под предлогом оформления выгодных банковских продуктов у вас пытаются получить эти сведения – вы разговариваете с мошенниками.</a:t>
            </a:r>
          </a:p>
          <a:p>
            <a:endParaRPr lang="ru-RU" dirty="0"/>
          </a:p>
          <a:p>
            <a:r>
              <a:rPr lang="ru-RU" dirty="0"/>
              <a:t>8.       Сотрудники полиции не когда не будут по телефону у Вас просить денежное вознаграждение, за урегулирования вопросов с правоохранительными органами (например, Ваш сын, внук попал в ДТП), так как это уголовно-наказуемое деяние, как со стороны сотрудника правоохранительных органов (ст. 290 УК РФ «Получение взятки»), так и гражданина (ст. 291 УК РФ «Дача взятки).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82" y="1562450"/>
            <a:ext cx="4806891" cy="360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34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</TotalTime>
  <Words>395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Ион</vt:lpstr>
      <vt:lpstr>Как не стать жертвой мошенников?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не стать жертвой мошенников?</dc:title>
  <dc:creator>user2</dc:creator>
  <cp:lastModifiedBy>user2</cp:lastModifiedBy>
  <cp:revision>2</cp:revision>
  <dcterms:created xsi:type="dcterms:W3CDTF">2023-06-24T10:17:27Z</dcterms:created>
  <dcterms:modified xsi:type="dcterms:W3CDTF">2023-06-24T10:29:15Z</dcterms:modified>
</cp:coreProperties>
</file>